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8"/>
  </p:notesMasterIdLst>
  <p:sldIdLst>
    <p:sldId id="485" r:id="rId2"/>
    <p:sldId id="473" r:id="rId3"/>
    <p:sldId id="511" r:id="rId4"/>
    <p:sldId id="495" r:id="rId5"/>
    <p:sldId id="568" r:id="rId6"/>
    <p:sldId id="604" r:id="rId7"/>
  </p:sldIdLst>
  <p:sldSz cx="12841288" cy="72231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DC7"/>
    <a:srgbClr val="FC427B"/>
    <a:srgbClr val="001075"/>
    <a:srgbClr val="CEDBF3"/>
    <a:srgbClr val="EDF0F9"/>
    <a:srgbClr val="00109C"/>
    <a:srgbClr val="F9F5F2"/>
    <a:srgbClr val="0036AB"/>
    <a:srgbClr val="DAD8D9"/>
    <a:srgbClr val="E1F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AF7370-C61C-BD48-10CE-DC7428F4E30A}" v="6" dt="2025-08-18T20:34:40.492"/>
    <p1510:client id="{3E41F173-8650-5FA3-B234-AE495189C02A}" v="278" dt="2025-08-18T20:20:47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630"/>
  </p:normalViewPr>
  <p:slideViewPr>
    <p:cSldViewPr snapToGrid="0">
      <p:cViewPr varScale="1">
        <p:scale>
          <a:sx n="107" d="100"/>
          <a:sy n="107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50AAC-13EF-4B98-A880-6D5E627CFBF8}" type="datetimeFigureOut">
              <a:rPr lang="en-US" smtClean="0"/>
              <a:t>6/10/26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A91A4-A1D8-433B-9C29-A8920BF61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1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5685CF7-C926-824B-A92E-1D830104BA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4638" y="0"/>
            <a:ext cx="6216650" cy="7223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6613450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15938" y="1957637"/>
            <a:ext cx="5287252" cy="2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6800"/>
              </a:lnSpc>
              <a:defRPr sz="7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5362935"/>
            <a:ext cx="5228257" cy="46539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960F91-7099-6141-BA0B-0B7B693613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8762" y="6636160"/>
            <a:ext cx="3303383" cy="3048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5F1C28-2D67-B645-8B76-B4E786737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589407"/>
            <a:ext cx="2705727" cy="5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39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5613" y="2124443"/>
            <a:ext cx="12070080" cy="4217693"/>
          </a:xfrm>
        </p:spPr>
        <p:txBody>
          <a:bodyPr/>
          <a:lstStyle>
            <a:lvl1pPr>
              <a:buClr>
                <a:srgbClr val="324DC7"/>
              </a:buClr>
              <a:buSzPct val="80000"/>
              <a:defRPr>
                <a:latin typeface="+mn-lt"/>
              </a:defRPr>
            </a:lvl1pPr>
            <a:lvl2pPr>
              <a:buClr>
                <a:srgbClr val="324DC7"/>
              </a:buClr>
              <a:buSzPct val="80000"/>
              <a:defRPr>
                <a:latin typeface="+mn-lt"/>
              </a:defRPr>
            </a:lvl2pPr>
            <a:lvl3pPr>
              <a:buClr>
                <a:srgbClr val="324DC7"/>
              </a:buClr>
              <a:buSzPct val="80000"/>
              <a:defRPr>
                <a:latin typeface="+mn-lt"/>
              </a:defRPr>
            </a:lvl3pPr>
            <a:lvl4pPr>
              <a:buClr>
                <a:srgbClr val="324DC7"/>
              </a:buClr>
              <a:buSzPct val="80000"/>
              <a:defRPr>
                <a:latin typeface="+mn-lt"/>
              </a:defRPr>
            </a:lvl4pPr>
            <a:lvl5pPr>
              <a:buClr>
                <a:srgbClr val="324DC7"/>
              </a:buClr>
              <a:buSzPct val="80000"/>
              <a:defRPr sz="16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4819" y="1399038"/>
            <a:ext cx="68580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 i="0">
                <a:solidFill>
                  <a:srgbClr val="324DC7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D964AE-8371-D642-8284-68E40D1EDC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A7E82BEA-3BE0-FE23-3A7E-3547EDCC5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65955" cy="56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1040787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 userDrawn="1">
          <p15:clr>
            <a:srgbClr val="FBAE40"/>
          </p15:clr>
        </p15:guide>
        <p15:guide id="2" pos="40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1E8B5DF-71E6-1649-A229-6CD0289DA7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48513" y="830263"/>
            <a:ext cx="5033962" cy="50292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738" y="3136900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762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 userDrawn="1">
          <p15:clr>
            <a:srgbClr val="FBAE40"/>
          </p15:clr>
        </p15:guide>
        <p15:guide id="2" orient="horz" pos="3691" userDrawn="1">
          <p15:clr>
            <a:srgbClr val="FBAE40"/>
          </p15:clr>
        </p15:guide>
        <p15:guide id="3" pos="27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&amp; Photo – Ful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1E8B5DF-71E6-1649-A229-6CD0289DA7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07276" y="0"/>
            <a:ext cx="6234011" cy="64008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738" y="3815326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3BD392E-086A-F94A-AB51-DB4291AA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738" y="2011362"/>
            <a:ext cx="5705475" cy="1508586"/>
          </a:xfrm>
        </p:spPr>
        <p:txBody>
          <a:bodyPr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3554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738" y="3815326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3BD392E-086A-F94A-AB51-DB4291AA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738" y="2011362"/>
            <a:ext cx="5705475" cy="1508586"/>
          </a:xfrm>
        </p:spPr>
        <p:txBody>
          <a:bodyPr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CD22F-6E83-6052-EC17-1C0AA21B9171}"/>
              </a:ext>
            </a:extLst>
          </p:cNvPr>
          <p:cNvSpPr/>
          <p:nvPr userDrawn="1"/>
        </p:nvSpPr>
        <p:spPr>
          <a:xfrm>
            <a:off x="8052005" y="1"/>
            <a:ext cx="4789283" cy="6400800"/>
          </a:xfrm>
          <a:prstGeom prst="rect">
            <a:avLst/>
          </a:prstGeom>
          <a:solidFill>
            <a:srgbClr val="F9F5F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279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182120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82120" y="3815326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3BD392E-086A-F94A-AB51-DB4291AA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2120" y="2011362"/>
            <a:ext cx="5705475" cy="1508586"/>
          </a:xfrm>
        </p:spPr>
        <p:txBody>
          <a:bodyPr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CD22F-6E83-6052-EC17-1C0AA21B9171}"/>
              </a:ext>
            </a:extLst>
          </p:cNvPr>
          <p:cNvSpPr/>
          <p:nvPr userDrawn="1"/>
        </p:nvSpPr>
        <p:spPr>
          <a:xfrm>
            <a:off x="0" y="1"/>
            <a:ext cx="4789283" cy="6400800"/>
          </a:xfrm>
          <a:prstGeom prst="rect">
            <a:avLst/>
          </a:prstGeom>
          <a:solidFill>
            <a:srgbClr val="F9F5F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089787-84CB-49CA-A34F-501967775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18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Are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182120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82120" y="3815326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3BD392E-086A-F94A-AB51-DB4291AA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2120" y="2011362"/>
            <a:ext cx="5705475" cy="1508586"/>
          </a:xfrm>
        </p:spPr>
        <p:txBody>
          <a:bodyPr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CD22F-6E83-6052-EC17-1C0AA21B9171}"/>
              </a:ext>
            </a:extLst>
          </p:cNvPr>
          <p:cNvSpPr/>
          <p:nvPr userDrawn="1"/>
        </p:nvSpPr>
        <p:spPr>
          <a:xfrm>
            <a:off x="0" y="1"/>
            <a:ext cx="4789283" cy="6400800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549D18-ACB6-6AE6-EDED-76ADDEA20B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24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Are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5759885" cy="158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C0B730-77E2-0847-AC5F-3BAFBE0A6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738" y="3815326"/>
            <a:ext cx="5705475" cy="23495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3BD392E-086A-F94A-AB51-DB4291AA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738" y="2011362"/>
            <a:ext cx="5705475" cy="1508586"/>
          </a:xfrm>
        </p:spPr>
        <p:txBody>
          <a:bodyPr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CD22F-6E83-6052-EC17-1C0AA21B9171}"/>
              </a:ext>
            </a:extLst>
          </p:cNvPr>
          <p:cNvSpPr/>
          <p:nvPr userDrawn="1"/>
        </p:nvSpPr>
        <p:spPr>
          <a:xfrm>
            <a:off x="8052005" y="1"/>
            <a:ext cx="4789283" cy="6400800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463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15938" y="1957637"/>
            <a:ext cx="5287252" cy="2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6800"/>
              </a:lnSpc>
              <a:defRPr sz="7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938" y="5362935"/>
            <a:ext cx="5228257" cy="46539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5F1C28-2D67-B645-8B76-B4E786737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589407"/>
            <a:ext cx="2705727" cy="589070"/>
          </a:xfrm>
          <a:prstGeom prst="rect">
            <a:avLst/>
          </a:prstGeom>
        </p:spPr>
      </p:pic>
      <p:pic>
        <p:nvPicPr>
          <p:cNvPr id="5" name="Picture 4" descr="A black and white line&#10;&#10;Description automatically generated">
            <a:extLst>
              <a:ext uri="{FF2B5EF4-FFF2-40B4-BE49-F238E27FC236}">
                <a16:creationId xmlns:a16="http://schemas.microsoft.com/office/drawing/2014/main" id="{E7297B82-B590-B7D7-3523-5A04F5AB96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44538">
            <a:off x="4457013" y="102669"/>
            <a:ext cx="9497480" cy="661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93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Number">
            <a:extLst>
              <a:ext uri="{FF2B5EF4-FFF2-40B4-BE49-F238E27FC236}">
                <a16:creationId xmlns:a16="http://schemas.microsoft.com/office/drawing/2014/main" id="{02553608-7F46-6846-8443-185DA37E64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baseline="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0383DE-94AB-A04F-80F4-489E934B54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838" y="1808623"/>
            <a:ext cx="3430588" cy="402113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EC5FD6F6-E9A8-A845-94C1-B94C540942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58110" y="1808623"/>
            <a:ext cx="3430588" cy="402113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6ED98B1-E6A4-5144-812A-94C0C8FF98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8382" y="1808623"/>
            <a:ext cx="3430588" cy="4021138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A6EF91-6BF4-0F45-AB81-FF9C249775F3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126AD7-8466-8544-8E48-BBF1302F12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E801497-FAB9-9D48-9D4D-54ADE38643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EF0C90DB-B150-253D-F5AE-2BC583C14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3343832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B21CD64-959C-294B-BAD6-BA4A6E4E198A}"/>
              </a:ext>
            </a:extLst>
          </p:cNvPr>
          <p:cNvSpPr/>
          <p:nvPr userDrawn="1"/>
        </p:nvSpPr>
        <p:spPr>
          <a:xfrm>
            <a:off x="8630444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A4480BC6-F5FE-314D-B566-02F2E895B2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903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7D6A5A9F-BB55-A34F-BEA5-DAC69840FF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903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30F69-0BE0-F34C-9B91-51A734F61656}"/>
              </a:ext>
            </a:extLst>
          </p:cNvPr>
          <p:cNvSpPr/>
          <p:nvPr userDrawn="1"/>
        </p:nvSpPr>
        <p:spPr>
          <a:xfrm>
            <a:off x="477838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lideNumber">
            <a:extLst>
              <a:ext uri="{FF2B5EF4-FFF2-40B4-BE49-F238E27FC236}">
                <a16:creationId xmlns:a16="http://schemas.microsoft.com/office/drawing/2014/main" id="{02553608-7F46-6846-8443-185DA37E64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baseline="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0FC9A-F6DE-9F45-96F3-6AC9D4F042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5A2172-466A-3849-8E72-235230FE7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728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8B58A57-632A-AB42-8B25-99A2335C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7728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397A7-7DAA-1E4A-863B-AA7A55C334C1}"/>
              </a:ext>
            </a:extLst>
          </p:cNvPr>
          <p:cNvSpPr/>
          <p:nvPr userDrawn="1"/>
        </p:nvSpPr>
        <p:spPr>
          <a:xfrm>
            <a:off x="4515644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3E985FFC-B49C-EE43-89FB-F10DE2C76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55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31C2A009-8A10-5042-8EF8-CD3DA58E95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755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3" name="SlideNumber">
            <a:extLst>
              <a:ext uri="{FF2B5EF4-FFF2-40B4-BE49-F238E27FC236}">
                <a16:creationId xmlns:a16="http://schemas.microsoft.com/office/drawing/2014/main" id="{0E2A7838-10BC-A34B-BA6B-587849EA4034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94570960-2093-D44F-A93D-660D15BB5B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D2841233-8495-9465-B71F-8E0473CEA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1687307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2 col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Number">
            <a:extLst>
              <a:ext uri="{FF2B5EF4-FFF2-40B4-BE49-F238E27FC236}">
                <a16:creationId xmlns:a16="http://schemas.microsoft.com/office/drawing/2014/main" id="{02553608-7F46-6846-8443-185DA37E64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baseline="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0FC9A-F6DE-9F45-96F3-6AC9D4F042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23" name="SlideNumber">
            <a:extLst>
              <a:ext uri="{FF2B5EF4-FFF2-40B4-BE49-F238E27FC236}">
                <a16:creationId xmlns:a16="http://schemas.microsoft.com/office/drawing/2014/main" id="{0E2A7838-10BC-A34B-BA6B-587849EA4034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94570960-2093-D44F-A93D-660D15BB5B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1792E700-06B3-824C-95A9-BAFEED292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7838" y="1490369"/>
            <a:ext cx="11887200" cy="923223"/>
          </a:xfrm>
        </p:spPr>
        <p:txBody>
          <a:bodyPr lIns="0" tIns="0" rIns="0" bIns="0"/>
          <a:lstStyle>
            <a:lvl1pPr marL="0" indent="0">
              <a:buNone/>
              <a:defRPr/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11190D7-3F81-534C-909D-8A82B82CC6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838" y="2668588"/>
            <a:ext cx="5795962" cy="3306762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FE5555DB-83F8-9048-94E7-825C180609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69076" y="2668588"/>
            <a:ext cx="5795962" cy="330676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811BA301-7EDA-314A-4699-6B700723E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168410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  <p15:guide id="2" pos="778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lumn text – 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2855A5-1FCC-4840-93DC-0E665385EB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4828" y="180755"/>
            <a:ext cx="9652707" cy="6778300"/>
          </a:xfrm>
          <a:prstGeom prst="rect">
            <a:avLst/>
          </a:prstGeom>
        </p:spPr>
      </p:pic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94570960-2093-D44F-A93D-660D15BB5B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21CD64-959C-294B-BAD6-BA4A6E4E198A}"/>
              </a:ext>
            </a:extLst>
          </p:cNvPr>
          <p:cNvSpPr/>
          <p:nvPr userDrawn="1"/>
        </p:nvSpPr>
        <p:spPr>
          <a:xfrm>
            <a:off x="8630444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A4480BC6-F5FE-314D-B566-02F2E895B2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903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7D6A5A9F-BB55-A34F-BEA5-DAC69840FF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903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30F69-0BE0-F34C-9B91-51A734F61656}"/>
              </a:ext>
            </a:extLst>
          </p:cNvPr>
          <p:cNvSpPr/>
          <p:nvPr userDrawn="1"/>
        </p:nvSpPr>
        <p:spPr>
          <a:xfrm>
            <a:off x="477838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0FC9A-F6DE-9F45-96F3-6AC9D4F042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5A2172-466A-3849-8E72-235230FE7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728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8B58A57-632A-AB42-8B25-99A2335C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7728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397A7-7DAA-1E4A-863B-AA7A55C334C1}"/>
              </a:ext>
            </a:extLst>
          </p:cNvPr>
          <p:cNvSpPr/>
          <p:nvPr userDrawn="1"/>
        </p:nvSpPr>
        <p:spPr>
          <a:xfrm>
            <a:off x="4515644" y="1809134"/>
            <a:ext cx="3464897" cy="4060723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3E985FFC-B49C-EE43-89FB-F10DE2C76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55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31C2A009-8A10-5042-8EF8-CD3DA58E95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755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3" name="SlideNumber">
            <a:extLst>
              <a:ext uri="{FF2B5EF4-FFF2-40B4-BE49-F238E27FC236}">
                <a16:creationId xmlns:a16="http://schemas.microsoft.com/office/drawing/2014/main" id="{0E2A7838-10BC-A34B-BA6B-587849EA4034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E45CB97D-7690-9316-C4F2-9C14776A22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2895207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Soli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E2855A5-1FCC-4840-93DC-0E665385EB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589238">
            <a:off x="9353383" y="-3653337"/>
            <a:ext cx="9652707" cy="6778300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267323" y="2469831"/>
            <a:ext cx="8306642" cy="1817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 algn="ctr">
              <a:defRPr sz="40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“This is a sample quote to draw help make a point based on what people are saying”</a:t>
            </a:r>
            <a:endParaRPr lang="en-CA" noProof="1"/>
          </a:p>
        </p:txBody>
      </p:sp>
      <p:sp>
        <p:nvSpPr>
          <p:cNvPr id="23" name="SlideNumber">
            <a:extLst>
              <a:ext uri="{FF2B5EF4-FFF2-40B4-BE49-F238E27FC236}">
                <a16:creationId xmlns:a16="http://schemas.microsoft.com/office/drawing/2014/main" id="{0E2A7838-10BC-A34B-BA6B-587849EA4034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559270-809D-37E8-15CC-0BD03E2B0A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589238">
            <a:off x="-4826354" y="2954836"/>
            <a:ext cx="9652707" cy="6778300"/>
          </a:xfrm>
          <a:prstGeom prst="rect">
            <a:avLst/>
          </a:prstGeom>
        </p:spPr>
      </p:pic>
      <p:sp>
        <p:nvSpPr>
          <p:cNvPr id="7" name="Slide title">
            <a:extLst>
              <a:ext uri="{FF2B5EF4-FFF2-40B4-BE49-F238E27FC236}">
                <a16:creationId xmlns:a16="http://schemas.microsoft.com/office/drawing/2014/main" id="{26FCEBF3-9EB5-0D50-D6B3-B98914F5F922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2267323" y="4540678"/>
            <a:ext cx="8306642" cy="62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 algn="ctr" defTabSz="981334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sz="1800" b="0" noProof="1"/>
              <a:t>Jane Doe</a:t>
            </a:r>
            <a:endParaRPr lang="en-CA" sz="1800" b="0" noProof="1"/>
          </a:p>
        </p:txBody>
      </p:sp>
    </p:spTree>
    <p:extLst>
      <p:ext uri="{BB962C8B-B14F-4D97-AF65-F5344CB8AC3E}">
        <p14:creationId xmlns:p14="http://schemas.microsoft.com/office/powerpoint/2010/main" val="703379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lumn text – Chartre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E1F4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ED3FD-7692-5346-A7FB-FE36A0361C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4828" y="180755"/>
            <a:ext cx="9652707" cy="67783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19D1C5-C019-F44C-B63D-77788D97C1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7838" y="6626946"/>
            <a:ext cx="1744367" cy="37743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B21CD64-959C-294B-BAD6-BA4A6E4E198A}"/>
              </a:ext>
            </a:extLst>
          </p:cNvPr>
          <p:cNvSpPr/>
          <p:nvPr userDrawn="1"/>
        </p:nvSpPr>
        <p:spPr>
          <a:xfrm>
            <a:off x="8630444" y="1809134"/>
            <a:ext cx="3464897" cy="4060723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A4480BC6-F5FE-314D-B566-02F2E895B2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903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7D6A5A9F-BB55-A34F-BEA5-DAC69840FF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903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30F69-0BE0-F34C-9B91-51A734F61656}"/>
              </a:ext>
            </a:extLst>
          </p:cNvPr>
          <p:cNvSpPr/>
          <p:nvPr userDrawn="1"/>
        </p:nvSpPr>
        <p:spPr>
          <a:xfrm>
            <a:off x="477838" y="1809134"/>
            <a:ext cx="3464897" cy="4060723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5A2172-466A-3849-8E72-235230FE7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728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8B58A57-632A-AB42-8B25-99A2335C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7728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397A7-7DAA-1E4A-863B-AA7A55C334C1}"/>
              </a:ext>
            </a:extLst>
          </p:cNvPr>
          <p:cNvSpPr/>
          <p:nvPr userDrawn="1"/>
        </p:nvSpPr>
        <p:spPr>
          <a:xfrm>
            <a:off x="4515644" y="1809134"/>
            <a:ext cx="3464897" cy="4060723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3E985FFC-B49C-EE43-89FB-F10DE2C76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5534" y="2251998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31C2A009-8A10-5042-8EF8-CD3DA58E95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75534" y="3154362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3" name="SlideNumber">
            <a:extLst>
              <a:ext uri="{FF2B5EF4-FFF2-40B4-BE49-F238E27FC236}">
                <a16:creationId xmlns:a16="http://schemas.microsoft.com/office/drawing/2014/main" id="{0E2A7838-10BC-A34B-BA6B-587849EA4034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94570960-2093-D44F-A93D-660D15BB5B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F005F9A8-780C-7A49-EDF6-A4766D288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93295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lumn text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B21CD64-959C-294B-BAD6-BA4A6E4E198A}"/>
              </a:ext>
            </a:extLst>
          </p:cNvPr>
          <p:cNvSpPr/>
          <p:nvPr userDrawn="1"/>
        </p:nvSpPr>
        <p:spPr>
          <a:xfrm>
            <a:off x="8630444" y="3352800"/>
            <a:ext cx="3464897" cy="2517057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A4480BC6-F5FE-314D-B566-02F2E895B2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90334" y="3618681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7D6A5A9F-BB55-A34F-BEA5-DAC69840FF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90334" y="4521045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430F69-0BE0-F34C-9B91-51A734F61656}"/>
              </a:ext>
            </a:extLst>
          </p:cNvPr>
          <p:cNvSpPr/>
          <p:nvPr userDrawn="1"/>
        </p:nvSpPr>
        <p:spPr>
          <a:xfrm>
            <a:off x="477838" y="3352800"/>
            <a:ext cx="3464897" cy="2517057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lideNumber">
            <a:extLst>
              <a:ext uri="{FF2B5EF4-FFF2-40B4-BE49-F238E27FC236}">
                <a16:creationId xmlns:a16="http://schemas.microsoft.com/office/drawing/2014/main" id="{02553608-7F46-6846-8443-185DA37E64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baseline="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B0DFF3-B1B1-664F-9652-F957B37CA61B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0FC9A-F6DE-9F45-96F3-6AC9D4F042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5A2172-466A-3849-8E72-235230FE7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7728" y="3618681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8B58A57-632A-AB42-8B25-99A2335C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7728" y="4521045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397A7-7DAA-1E4A-863B-AA7A55C334C1}"/>
              </a:ext>
            </a:extLst>
          </p:cNvPr>
          <p:cNvSpPr/>
          <p:nvPr userDrawn="1"/>
        </p:nvSpPr>
        <p:spPr>
          <a:xfrm>
            <a:off x="4515644" y="3352800"/>
            <a:ext cx="3464897" cy="2517057"/>
          </a:xfrm>
          <a:prstGeom prst="rect">
            <a:avLst/>
          </a:prstGeom>
          <a:solidFill>
            <a:srgbClr val="DAD8D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3E985FFC-B49C-EE43-89FB-F10DE2C76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5534" y="3618681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24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31C2A009-8A10-5042-8EF8-CD3DA58E95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75534" y="4521045"/>
            <a:ext cx="2949370" cy="845164"/>
          </a:xfrm>
        </p:spPr>
        <p:txBody>
          <a:bodyPr>
            <a:norm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ctr">
              <a:buNone/>
              <a:defRPr/>
            </a:lvl2pPr>
          </a:lstStyle>
          <a:p>
            <a:pPr marL="0" marR="0" lvl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3B834D68-FFAF-6143-B592-FAF90258A7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486" y="1677067"/>
            <a:ext cx="1371600" cy="137160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7849D335-81F1-B34D-9E52-1FCD80E907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62292" y="1677067"/>
            <a:ext cx="1371600" cy="1371600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42877F6E-3990-4642-983C-7AA2A64F82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77092" y="1677067"/>
            <a:ext cx="1371600" cy="1371600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SlideNumber">
            <a:extLst>
              <a:ext uri="{FF2B5EF4-FFF2-40B4-BE49-F238E27FC236}">
                <a16:creationId xmlns:a16="http://schemas.microsoft.com/office/drawing/2014/main" id="{CE275198-59B1-4B4C-B211-AA62A19D30A6}"/>
              </a:ext>
            </a:extLst>
          </p:cNvPr>
          <p:cNvSpPr/>
          <p:nvPr userDrawn="1"/>
        </p:nvSpPr>
        <p:spPr>
          <a:xfrm>
            <a:off x="12126043" y="68546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endParaRPr lang="fr-FR" sz="1200" b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A98B802-E4C7-B943-BA2B-01EE0FEDB3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4732BF7B-AF5D-3122-602D-3A15E91FC0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2026106" cy="56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3159213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9EA5E8-E560-784D-A947-2F9CB4173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46675" y="2093913"/>
            <a:ext cx="5667375" cy="315912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600" b="1" i="0">
                <a:solidFill>
                  <a:srgbClr val="324D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382CB3-8252-EF4E-928F-9836DE39F972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41FEA-0D15-CF49-9EB7-1151B3EC57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39738" y="830263"/>
            <a:ext cx="11489992" cy="59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defRPr sz="4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1E8B5DF-71E6-1649-A229-6CD0289DA7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19583" y="2147775"/>
            <a:ext cx="3111905" cy="3072811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8123BA1-632F-0C4E-B8CD-A9379CB6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434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3">
          <p15:clr>
            <a:srgbClr val="FBAE40"/>
          </p15:clr>
        </p15:guide>
        <p15:guide id="2" orient="horz" pos="3691">
          <p15:clr>
            <a:srgbClr val="FBAE40"/>
          </p15:clr>
        </p15:guide>
        <p15:guide id="3" pos="27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Half Photo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6613450" cy="7223125"/>
          </a:xfrm>
          <a:prstGeom prst="rect">
            <a:avLst/>
          </a:prstGeom>
          <a:solidFill>
            <a:srgbClr val="FE5B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32065"/>
            <a:ext cx="5287252" cy="2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4200"/>
              </a:lnSpc>
              <a:defRPr sz="4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920" y="4650553"/>
            <a:ext cx="5228257" cy="46539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1010BF5-4DB7-C146-94AF-2740897CEC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4638" y="0"/>
            <a:ext cx="6216650" cy="7223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7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Half Phot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6613450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32065"/>
            <a:ext cx="5287252" cy="2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4200"/>
              </a:lnSpc>
              <a:defRPr sz="4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920" y="4650553"/>
            <a:ext cx="5228257" cy="46539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5685CF7-C926-824B-A92E-1D830104BA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4638" y="0"/>
            <a:ext cx="6216650" cy="7223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63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Half Photo - Chartreus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6634716" cy="7223125"/>
          </a:xfrm>
          <a:prstGeom prst="rect">
            <a:avLst/>
          </a:prstGeom>
          <a:solidFill>
            <a:srgbClr val="E1F4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9E9716-19DB-F04A-9225-56B9F3A261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529158" cy="7223125"/>
          </a:xfrm>
          <a:prstGeom prst="rect">
            <a:avLst/>
          </a:prstGeom>
        </p:spPr>
      </p:pic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32065"/>
            <a:ext cx="5287252" cy="2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4200"/>
              </a:lnSpc>
              <a:defRPr sz="440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920" y="4650553"/>
            <a:ext cx="5228257" cy="465395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ysClr val="windowText" lastClr="000000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CB823F-A57F-E346-B92A-C66E320B61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4638" y="0"/>
            <a:ext cx="6216650" cy="7223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32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– 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1A1069-EC13-0540-84F7-B5FCD3FBD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41288" cy="722312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A2A46-D762-614D-B468-274DF1E14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44" y="-1"/>
            <a:ext cx="6397496" cy="7223760"/>
          </a:xfrm>
        </p:spPr>
        <p:txBody>
          <a:bodyPr anchor="ctr" anchorCtr="0"/>
          <a:lstStyle>
            <a:lvl1pPr>
              <a:lnSpc>
                <a:spcPts val="6800"/>
              </a:lnSpc>
              <a:defRPr sz="7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465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1A1069-EC13-0540-84F7-B5FCD3FBD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841288" cy="6400800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439C42-7D36-114F-948C-DA04095E9C56}"/>
              </a:ext>
            </a:extLst>
          </p:cNvPr>
          <p:cNvSpPr/>
          <p:nvPr userDrawn="1"/>
        </p:nvSpPr>
        <p:spPr>
          <a:xfrm>
            <a:off x="0" y="6400800"/>
            <a:ext cx="12841288" cy="8223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97EC6-6BDD-0040-B1A5-807B22A5D0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658" y="6624301"/>
            <a:ext cx="1734600" cy="375323"/>
          </a:xfrm>
          <a:prstGeom prst="rect">
            <a:avLst/>
          </a:prstGeom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F862EE9-EE9E-2A43-A536-A483E17271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63665" y="6636160"/>
            <a:ext cx="3303383" cy="304800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5612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765175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43584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62668" indent="0" algn="r">
              <a:buNone/>
              <a:defRPr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526DA45-8153-D448-B630-BC1E4590B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063" y="871538"/>
            <a:ext cx="6380162" cy="2786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60"/>
              </a:lnSpc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/>
              <a:t>Edit Master text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E8A67B-BF53-2640-8047-1D8BEFCE59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5950" y="3902075"/>
            <a:ext cx="6443663" cy="88265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0459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FE5B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32065"/>
            <a:ext cx="727405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6800"/>
              </a:lnSpc>
              <a:defRPr sz="7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FE8CAF-D1E6-D242-8BF3-89E4DB16BA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252" y="6208697"/>
            <a:ext cx="2753058" cy="59937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915" y="4410300"/>
            <a:ext cx="68580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D88312-FEB7-6F46-92C5-FFAFF7083F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7609" y="-1201479"/>
            <a:ext cx="6770337" cy="766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30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FC427B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22232"/>
            <a:ext cx="727405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6800"/>
              </a:lnSpc>
              <a:defRPr sz="7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FE8CAF-D1E6-D242-8BF3-89E4DB16BA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252" y="6208697"/>
            <a:ext cx="2753058" cy="59937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915" y="4410300"/>
            <a:ext cx="68580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F596F4-276C-7E45-AB4B-AE974FC027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88872" y="-121293"/>
            <a:ext cx="5695229" cy="842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97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5" userDrawn="1">
          <p15:clr>
            <a:srgbClr val="FBAE40"/>
          </p15:clr>
        </p15:guide>
        <p15:guide id="2" pos="404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F1689-0CB3-1B42-8587-5AB06A9F9D17}"/>
              </a:ext>
            </a:extLst>
          </p:cNvPr>
          <p:cNvSpPr/>
          <p:nvPr userDrawn="1"/>
        </p:nvSpPr>
        <p:spPr>
          <a:xfrm>
            <a:off x="0" y="0"/>
            <a:ext cx="12841288" cy="7223125"/>
          </a:xfrm>
          <a:prstGeom prst="rect">
            <a:avLst/>
          </a:prstGeom>
          <a:solidFill>
            <a:srgbClr val="324DC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581920" y="2022232"/>
            <a:ext cx="727405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6800"/>
              </a:lnSpc>
              <a:defRPr sz="7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FE8CAF-D1E6-D242-8BF3-89E4DB16BA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252" y="6208697"/>
            <a:ext cx="2753058" cy="59937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C0CA5E-EFEA-8541-9891-860A7E865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915" y="4410300"/>
            <a:ext cx="68580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F596F4-276C-7E45-AB4B-AE974FC027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88872" y="-121293"/>
            <a:ext cx="5695229" cy="842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0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5" userDrawn="1">
          <p15:clr>
            <a:srgbClr val="FBAE40"/>
          </p15:clr>
        </p15:guide>
        <p15:guide id="2" pos="404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75444" y="567058"/>
            <a:ext cx="12090400" cy="58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CA" noProof="1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375444" y="1465184"/>
            <a:ext cx="12090400" cy="46344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337777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11" r:id="rId2"/>
    <p:sldLayoutId id="2147483725" r:id="rId3"/>
    <p:sldLayoutId id="2147483727" r:id="rId4"/>
    <p:sldLayoutId id="2147483739" r:id="rId5"/>
    <p:sldLayoutId id="2147483741" r:id="rId6"/>
    <p:sldLayoutId id="2147483742" r:id="rId7"/>
    <p:sldLayoutId id="2147483740" r:id="rId8"/>
    <p:sldLayoutId id="2147483744" r:id="rId9"/>
    <p:sldLayoutId id="2147483722" r:id="rId10"/>
    <p:sldLayoutId id="2147483723" r:id="rId11"/>
    <p:sldLayoutId id="2147483731" r:id="rId12"/>
    <p:sldLayoutId id="2147483728" r:id="rId13"/>
    <p:sldLayoutId id="2147483743" r:id="rId14"/>
    <p:sldLayoutId id="2147483729" r:id="rId15"/>
    <p:sldLayoutId id="2147483724" r:id="rId16"/>
    <p:sldLayoutId id="2147483732" r:id="rId17"/>
    <p:sldLayoutId id="2147483734" r:id="rId18"/>
    <p:sldLayoutId id="2147483735" r:id="rId19"/>
    <p:sldLayoutId id="2147483736" r:id="rId20"/>
    <p:sldLayoutId id="2147483730" r:id="rId21"/>
    <p:sldLayoutId id="2147483733" r:id="rId22"/>
    <p:sldLayoutId id="2147483721" r:id="rId23"/>
    <p:sldLayoutId id="2147483726" r:id="rId24"/>
    <p:sldLayoutId id="2147483738" r:id="rId25"/>
  </p:sldLayoutIdLst>
  <p:txStyles>
    <p:titleStyle>
      <a:lvl1pPr algn="l" defTabSz="981334" rtl="0" eaLnBrk="1" latinLnBrk="0" hangingPunct="1">
        <a:lnSpc>
          <a:spcPts val="4400"/>
        </a:lnSpc>
        <a:spcBef>
          <a:spcPct val="0"/>
        </a:spcBef>
        <a:buNone/>
        <a:defRPr sz="4200" b="1" i="0" kern="1200">
          <a:solidFill>
            <a:srgbClr val="324DC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71463" marR="0" indent="-271463" algn="l" defTabSz="981075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rgbClr val="324DC7"/>
        </a:buClr>
        <a:buSzPts val="2400"/>
        <a:buFont typeface="Verdana" pitchFamily="34" charset="0"/>
        <a:buChar char="•"/>
        <a:tabLst/>
        <a:defRPr kumimoji="0" lang="en-US" altLang="zh-CN" sz="1800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74675" marR="0" indent="-119063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324DC7"/>
        </a:buClr>
        <a:buSzPts val="2200"/>
        <a:buFont typeface="Verdana"/>
        <a:buChar char="-"/>
        <a:tabLst/>
        <a:defRPr lang="en-CA" altLang="zh-CN" sz="1600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1052513" marR="0" indent="-287338" algn="l" defTabSz="981075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324DC7"/>
        </a:buClr>
        <a:buSzPts val="2200"/>
        <a:buFont typeface="Marlett" pitchFamily="2" charset="2"/>
        <a:buChar char="8"/>
        <a:tabLst/>
        <a:defRPr lang="zh-CN" altLang="en-US" sz="1600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453896" marR="0" indent="-210312" algn="l" defTabSz="981334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324DC7"/>
        </a:buClr>
        <a:buSzTx/>
        <a:buFont typeface="Verdana" pitchFamily="34" charset="0"/>
        <a:buChar char="-"/>
        <a:tabLst/>
        <a:defRPr lang="en-CA" altLang="zh-CN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08002" indent="-245334" algn="l" defTabSz="981334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698669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89336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0003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70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13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90667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1334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2001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2668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53335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4002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34669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25336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a person writing on a desk&#10;&#10;Description automatically generated">
            <a:extLst>
              <a:ext uri="{FF2B5EF4-FFF2-40B4-BE49-F238E27FC236}">
                <a16:creationId xmlns:a16="http://schemas.microsoft.com/office/drawing/2014/main" id="{A9FAF252-4008-1C04-498C-C3AA3F3B4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" y="-1"/>
            <a:ext cx="12841111" cy="7223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F5672F-2444-D64C-B27B-B6703E40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080859"/>
            <a:ext cx="5499380" cy="1721228"/>
          </a:xfrm>
        </p:spPr>
        <p:txBody>
          <a:bodyPr/>
          <a:lstStyle/>
          <a:p>
            <a:r>
              <a:rPr lang="en-US" dirty="0">
                <a:latin typeface="Roboto"/>
                <a:ea typeface="Roboto"/>
                <a:cs typeface="Roboto"/>
              </a:rPr>
              <a:t>2026 National Recognition Program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A178D-92E2-C94D-94F1-6DC078B91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5587298"/>
            <a:ext cx="3630759" cy="591297"/>
          </a:xfrm>
        </p:spPr>
        <p:txBody>
          <a:bodyPr/>
          <a:lstStyle/>
          <a:p>
            <a:r>
              <a:rPr lang="en-US"/>
              <a:t>Awarded by College Board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4BA8E-DB8B-4F4D-B3B1-54DA85718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8" y="589407"/>
            <a:ext cx="2705727" cy="5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23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8D99-0E0C-1C49-84DE-8A93320D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830263"/>
            <a:ext cx="6068638" cy="811724"/>
          </a:xfrm>
        </p:spPr>
        <p:txBody>
          <a:bodyPr/>
          <a:lstStyle/>
          <a:p>
            <a:r>
              <a:rPr lang="en-US"/>
              <a:t>You Deserve To Be Seen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26731-60C5-6C49-B00C-0DB15E6AD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9738" y="3405842"/>
            <a:ext cx="5794275" cy="1376105"/>
          </a:xfrm>
        </p:spPr>
        <p:txBody>
          <a:bodyPr>
            <a:noAutofit/>
          </a:bodyPr>
          <a:lstStyle/>
          <a:p>
            <a:pPr marL="271145" indent="-271145" algn="l" rtl="0" fontAlgn="base">
              <a:buFont typeface="Arial" panose="020B0604020202020204" pitchFamily="34" charset="0"/>
              <a:buChar char="•"/>
            </a:pPr>
            <a:r>
              <a:rPr lang="en-US" sz="1800" i="0" u="none" strike="noStrike" dirty="0">
                <a:solidFill>
                  <a:schemeClr val="bg1"/>
                </a:solidFill>
                <a:effectLst/>
              </a:rPr>
              <a:t>First-Generation Recognition </a:t>
            </a:r>
            <a:r>
              <a:rPr lang="en-US" sz="1800" dirty="0">
                <a:solidFill>
                  <a:schemeClr val="bg1"/>
                </a:solidFill>
              </a:rPr>
              <a:t>Award</a:t>
            </a:r>
            <a:endParaRPr lang="en-US" sz="1800" i="0" u="none" strike="noStrike" dirty="0">
              <a:solidFill>
                <a:schemeClr val="bg1"/>
              </a:solidFill>
              <a:effectLst/>
              <a:ea typeface="Roboto"/>
              <a:cs typeface="Roboto"/>
            </a:endParaRPr>
          </a:p>
          <a:p>
            <a:pPr marL="271145" indent="-27114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ea typeface="Roboto"/>
                <a:cs typeface="Roboto"/>
              </a:rPr>
              <a:t>School Recognition Award</a:t>
            </a:r>
            <a:endParaRPr lang="en-US" sz="1800" i="0" u="none" strike="noStrike" dirty="0">
              <a:solidFill>
                <a:schemeClr val="bg1"/>
              </a:solidFill>
              <a:effectLst/>
              <a:ea typeface="Roboto"/>
              <a:cs typeface="Roboto"/>
            </a:endParaRPr>
          </a:p>
          <a:p>
            <a:pPr marL="271145" indent="-271145" algn="l" rtl="0" fontAlgn="base">
              <a:buFont typeface="Arial" panose="020B0604020202020204" pitchFamily="34" charset="0"/>
              <a:buChar char="•"/>
            </a:pPr>
            <a:r>
              <a:rPr lang="en-US" sz="1800" i="0" u="none" strike="noStrike" dirty="0">
                <a:solidFill>
                  <a:schemeClr val="bg1"/>
                </a:solidFill>
                <a:effectLst/>
              </a:rPr>
              <a:t>Rural and Small Town Recognition </a:t>
            </a:r>
            <a:r>
              <a:rPr lang="en-US" sz="1800" dirty="0">
                <a:solidFill>
                  <a:schemeClr val="bg1"/>
                </a:solidFill>
              </a:rPr>
              <a:t>Award</a:t>
            </a:r>
            <a:endParaRPr lang="en-US" sz="1800" i="0" dirty="0">
              <a:solidFill>
                <a:schemeClr val="bg1"/>
              </a:solidFill>
              <a:effectLst/>
              <a:ea typeface="Roboto"/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41F6D-7C13-144E-92DA-13AFC347DC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XX/XX/XXXX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65B857-84BE-DA47-8CAB-1C83ABA67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739" y="2237504"/>
            <a:ext cx="5439952" cy="1508586"/>
          </a:xfrm>
        </p:spPr>
        <p:txBody>
          <a:bodyPr lIns="0" tIns="0" rIns="0" bIns="0"/>
          <a:lstStyle/>
          <a:p>
            <a:r>
              <a:rPr lang="en-US"/>
              <a:t>College Board National Recognition Program awards academic honors to hundreds of thousands of deserving students across the country, including ours!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E919679-6447-6043-8DFD-65A792C5512C}"/>
              </a:ext>
            </a:extLst>
          </p:cNvPr>
          <p:cNvSpPr txBox="1">
            <a:spLocks/>
          </p:cNvSpPr>
          <p:nvPr/>
        </p:nvSpPr>
        <p:spPr>
          <a:xfrm>
            <a:off x="439738" y="3178942"/>
            <a:ext cx="5705475" cy="15085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marR="0" indent="0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5612" marR="0" indent="0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Verdana"/>
              <a:buNone/>
              <a:tabLst/>
              <a:defRPr lang="en-CA" altLang="zh-CN" sz="1600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175" marR="0" indent="0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Marlett" pitchFamily="2" charset="2"/>
              <a:buNone/>
              <a:tabLst/>
              <a:defRPr lang="zh-CN" altLang="en-US" sz="1600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584" marR="0" indent="0" algn="l" defTabSz="9813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4DC7"/>
              </a:buClr>
              <a:buSzTx/>
              <a:buFont typeface="Verdana" pitchFamily="34" charset="0"/>
              <a:buNone/>
              <a:tabLst/>
              <a:defRPr lang="en-CA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2668" indent="0" algn="l" defTabSz="981334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698669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9336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80003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670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7DF481D-5F57-6D4F-8337-E67197291C15}"/>
              </a:ext>
            </a:extLst>
          </p:cNvPr>
          <p:cNvSpPr txBox="1">
            <a:spLocks/>
          </p:cNvSpPr>
          <p:nvPr/>
        </p:nvSpPr>
        <p:spPr>
          <a:xfrm>
            <a:off x="439738" y="1418969"/>
            <a:ext cx="6068638" cy="380335"/>
          </a:xfrm>
          <a:prstGeom prst="rect">
            <a:avLst/>
          </a:prstGeom>
        </p:spPr>
        <p:txBody>
          <a:bodyPr vert="horz" lIns="0" tIns="0" rIns="0" bIns="45720" rtlCol="0" anchor="t" anchorCtr="0">
            <a:normAutofit fontScale="85000" lnSpcReduction="10000"/>
          </a:bodyPr>
          <a:lstStyle>
            <a:lvl1pPr marL="0" marR="0" indent="0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None/>
              <a:tabLst/>
              <a:def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455612" marR="0" indent="0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Verdana"/>
              <a:buNone/>
              <a:tabLst/>
              <a:defRPr lang="en-CA" altLang="zh-CN" sz="1600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175" marR="0" indent="0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Marlett" pitchFamily="2" charset="2"/>
              <a:buNone/>
              <a:tabLst/>
              <a:defRPr lang="zh-CN" altLang="en-US" sz="1600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584" marR="0" indent="0" algn="l" defTabSz="9813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4DC7"/>
              </a:buClr>
              <a:buSzTx/>
              <a:buFont typeface="Verdana" pitchFamily="34" charset="0"/>
              <a:buNone/>
              <a:tabLst/>
              <a:defRPr lang="en-CA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2668" indent="0" algn="l" defTabSz="981334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698669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9336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80003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670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324DC7"/>
                </a:solidFill>
                <a:latin typeface="Roboto Medium"/>
                <a:ea typeface="Roboto Medium"/>
                <a:cs typeface="Roboto Medium"/>
              </a:rPr>
              <a:t>Helping students stand out on college, scholarship applications</a:t>
            </a:r>
            <a:endParaRPr lang="en-US"/>
          </a:p>
        </p:txBody>
      </p:sp>
      <p:pic>
        <p:nvPicPr>
          <p:cNvPr id="12" name="Picture Placeholder 11" descr="A person leaning on a stack of books&#10;&#10;Description automatically generated">
            <a:extLst>
              <a:ext uri="{FF2B5EF4-FFF2-40B4-BE49-F238E27FC236}">
                <a16:creationId xmlns:a16="http://schemas.microsoft.com/office/drawing/2014/main" id="{31A07572-92CA-3EC5-25FA-55924F0D00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7509" r="175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880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76D5D-A148-AD94-BA8A-865939FB5F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3CDB08-3415-4C82-AFCA-77245B38024D}"/>
              </a:ext>
            </a:extLst>
          </p:cNvPr>
          <p:cNvSpPr/>
          <p:nvPr/>
        </p:nvSpPr>
        <p:spPr>
          <a:xfrm>
            <a:off x="605933" y="3990591"/>
            <a:ext cx="3494533" cy="661720"/>
          </a:xfrm>
          <a:prstGeom prst="rect">
            <a:avLst/>
          </a:prstGeom>
        </p:spPr>
        <p:txBody>
          <a:bodyPr wrap="square" lIns="0" tIns="0" rIns="0" bIns="45720" anchor="t">
            <a:spAutoFit/>
          </a:bodyPr>
          <a:lstStyle/>
          <a:p>
            <a:pPr algn="ctr"/>
            <a:r>
              <a:rPr lang="en-US" sz="2000" b="1">
                <a:solidFill>
                  <a:srgbClr val="324DC7"/>
                </a:solidFill>
                <a:latin typeface="Roboto"/>
                <a:ea typeface="Roboto"/>
                <a:cs typeface="Roboto"/>
              </a:rPr>
              <a:t>Stand out on </a:t>
            </a:r>
            <a:endParaRPr lang="en-US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en-US" sz="2000" b="1">
                <a:solidFill>
                  <a:srgbClr val="324DC7"/>
                </a:solidFill>
                <a:latin typeface="Roboto"/>
                <a:ea typeface="Roboto"/>
                <a:cs typeface="Roboto"/>
              </a:rPr>
              <a:t>Applications</a:t>
            </a:r>
            <a:endParaRPr lang="en-US">
              <a:ea typeface="Roboto"/>
              <a:cs typeface="Robot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214711-CB23-861A-43B9-6B00868DA8E6}"/>
              </a:ext>
            </a:extLst>
          </p:cNvPr>
          <p:cNvSpPr/>
          <p:nvPr/>
        </p:nvSpPr>
        <p:spPr>
          <a:xfrm>
            <a:off x="1167509" y="4973856"/>
            <a:ext cx="2381933" cy="646331"/>
          </a:xfrm>
          <a:prstGeom prst="rect">
            <a:avLst/>
          </a:prstGeom>
        </p:spPr>
        <p:txBody>
          <a:bodyPr wrap="square" lIns="0" tIns="0" rIns="0" bIns="45720" anchor="t">
            <a:spAutoFit/>
          </a:bodyPr>
          <a:lstStyle/>
          <a:p>
            <a:pPr algn="ctr"/>
            <a:r>
              <a:rPr lang="en-US" sz="1300"/>
              <a:t>Many colleges and scholarship programs are eager to connect with awardees. </a:t>
            </a:r>
            <a:endParaRPr lang="en-US" sz="1300">
              <a:ea typeface="Roboto"/>
              <a:cs typeface="Robot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51E847-941B-E60E-8952-18C53DCCA112}"/>
              </a:ext>
            </a:extLst>
          </p:cNvPr>
          <p:cNvSpPr/>
          <p:nvPr/>
        </p:nvSpPr>
        <p:spPr>
          <a:xfrm>
            <a:off x="4673378" y="3990591"/>
            <a:ext cx="3494533" cy="661720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/>
            <a:r>
              <a:rPr lang="en-US" sz="2000" b="1">
                <a:solidFill>
                  <a:srgbClr val="324DC7"/>
                </a:solidFill>
                <a:latin typeface="Roboto" panose="02000000000000000000" pitchFamily="2" charset="0"/>
              </a:rPr>
              <a:t>Show You’re </a:t>
            </a:r>
          </a:p>
          <a:p>
            <a:pPr algn="ctr"/>
            <a:r>
              <a:rPr lang="en-US" sz="2000" b="1">
                <a:solidFill>
                  <a:srgbClr val="324DC7"/>
                </a:solidFill>
                <a:latin typeface="Roboto" panose="02000000000000000000" pitchFamily="2" charset="0"/>
              </a:rPr>
              <a:t>a Top Student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C40C4-32CD-E027-6FE0-1746943D126C}"/>
              </a:ext>
            </a:extLst>
          </p:cNvPr>
          <p:cNvSpPr/>
          <p:nvPr/>
        </p:nvSpPr>
        <p:spPr>
          <a:xfrm>
            <a:off x="5224401" y="4989387"/>
            <a:ext cx="2381933" cy="646331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/>
            <a:r>
              <a:rPr lang="en-US" sz="1300"/>
              <a:t>A simple way to be recognized for your academic achievements in high school.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FC3628-1C2F-27F7-B71B-60037EF8F410}"/>
              </a:ext>
            </a:extLst>
          </p:cNvPr>
          <p:cNvSpPr/>
          <p:nvPr/>
        </p:nvSpPr>
        <p:spPr>
          <a:xfrm>
            <a:off x="8740823" y="3990591"/>
            <a:ext cx="3494533" cy="661720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/>
            <a:r>
              <a:rPr lang="en-US" sz="2000" b="1">
                <a:solidFill>
                  <a:srgbClr val="324DC7"/>
                </a:solidFill>
                <a:latin typeface="Roboto" panose="02000000000000000000" pitchFamily="2" charset="0"/>
              </a:rPr>
              <a:t>Keep More of </a:t>
            </a:r>
          </a:p>
          <a:p>
            <a:pPr algn="ctr"/>
            <a:r>
              <a:rPr lang="en-US" sz="2000" b="1">
                <a:solidFill>
                  <a:srgbClr val="324DC7"/>
                </a:solidFill>
                <a:latin typeface="Roboto" panose="02000000000000000000" pitchFamily="2" charset="0"/>
              </a:rPr>
              <a:t>Your Options Open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3B67ED-A49B-6F3C-3AA6-827CE03355C1}"/>
              </a:ext>
            </a:extLst>
          </p:cNvPr>
          <p:cNvSpPr/>
          <p:nvPr/>
        </p:nvSpPr>
        <p:spPr>
          <a:xfrm>
            <a:off x="9291846" y="4899737"/>
            <a:ext cx="2381933" cy="646331"/>
          </a:xfrm>
          <a:prstGeom prst="rect">
            <a:avLst/>
          </a:prstGeom>
        </p:spPr>
        <p:txBody>
          <a:bodyPr wrap="square" lIns="0" tIns="0" rIns="0" bIns="45720" anchor="t">
            <a:spAutoFit/>
          </a:bodyPr>
          <a:lstStyle/>
          <a:p>
            <a:pPr algn="ctr"/>
            <a:r>
              <a:rPr lang="en-US" sz="1300" b="0" i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Awardees more likely to enroll in 4-year colleges, based on past </a:t>
            </a:r>
            <a:r>
              <a:rPr lang="en-US" sz="1300">
                <a:solidFill>
                  <a:srgbClr val="333333"/>
                </a:solidFill>
                <a:highlight>
                  <a:srgbClr val="FFFFFF"/>
                </a:highlight>
              </a:rPr>
              <a:t>research</a:t>
            </a:r>
            <a:r>
              <a:rPr lang="en-US" sz="1300" b="0" i="0">
                <a:solidFill>
                  <a:srgbClr val="333333"/>
                </a:solidFill>
                <a:effectLst/>
                <a:highlight>
                  <a:srgbClr val="FFFFFF"/>
                </a:highlight>
              </a:rPr>
              <a:t>.</a:t>
            </a:r>
            <a:endParaRPr lang="en-US" sz="1300">
              <a:ea typeface="Roboto"/>
              <a:cs typeface="Roboto"/>
            </a:endParaRPr>
          </a:p>
        </p:txBody>
      </p:sp>
      <p:pic>
        <p:nvPicPr>
          <p:cNvPr id="20" name="Picture 19" descr="A computer with a magnifying glass&#10;&#10;Description automatically generated">
            <a:extLst>
              <a:ext uri="{FF2B5EF4-FFF2-40B4-BE49-F238E27FC236}">
                <a16:creationId xmlns:a16="http://schemas.microsoft.com/office/drawing/2014/main" id="{D83236ED-BD42-74E3-BBD8-1B97FAEF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58" y="1649154"/>
            <a:ext cx="2322382" cy="232238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CE828D3-47F0-51D5-86BC-19B26743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College Board National Recognition Program</a:t>
            </a:r>
          </a:p>
        </p:txBody>
      </p:sp>
      <p:pic>
        <p:nvPicPr>
          <p:cNvPr id="17" name="Picture 16" descr="A white door with black outline on a red circle&#10;&#10;Description automatically generated">
            <a:extLst>
              <a:ext uri="{FF2B5EF4-FFF2-40B4-BE49-F238E27FC236}">
                <a16:creationId xmlns:a16="http://schemas.microsoft.com/office/drawing/2014/main" id="{85BACB58-38E3-548A-B680-0220FA875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25" y="1587407"/>
            <a:ext cx="2322382" cy="2322382"/>
          </a:xfrm>
          <a:prstGeom prst="rect">
            <a:avLst/>
          </a:prstGeom>
        </p:spPr>
      </p:pic>
      <p:pic>
        <p:nvPicPr>
          <p:cNvPr id="22" name="Picture 21" descr="A black and white cone with stars and dots&#10;&#10;Description automatically generated">
            <a:extLst>
              <a:ext uri="{FF2B5EF4-FFF2-40B4-BE49-F238E27FC236}">
                <a16:creationId xmlns:a16="http://schemas.microsoft.com/office/drawing/2014/main" id="{3668B7AA-5B7B-B7F9-43FB-5A17394DE7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35" t="261" r="1707" b="4730"/>
          <a:stretch>
            <a:fillRect/>
          </a:stretch>
        </p:blipFill>
        <p:spPr>
          <a:xfrm>
            <a:off x="5236603" y="1589762"/>
            <a:ext cx="2299812" cy="2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5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5E1851-1589-D4F1-5B7C-D91A518A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Celebrating</a:t>
            </a:r>
            <a:br>
              <a:rPr lang="en-US"/>
            </a:br>
            <a:r>
              <a:rPr lang="en-US"/>
              <a:t>Our Students</a:t>
            </a:r>
          </a:p>
        </p:txBody>
      </p:sp>
    </p:spTree>
    <p:extLst>
      <p:ext uri="{BB962C8B-B14F-4D97-AF65-F5344CB8AC3E}">
        <p14:creationId xmlns:p14="http://schemas.microsoft.com/office/powerpoint/2010/main" val="283243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2D23-78DE-668E-7AF0-139BFF209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738" y="830263"/>
            <a:ext cx="6848568" cy="1588472"/>
          </a:xfrm>
        </p:spPr>
        <p:txBody>
          <a:bodyPr/>
          <a:lstStyle/>
          <a:p>
            <a:r>
              <a:rPr lang="en-US"/>
              <a:t>[School Name] Awardees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D542C-0A96-EA10-9B04-6907505487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324DC7"/>
                </a:solidFill>
              </a:rPr>
              <a:t>JOHN DOE</a:t>
            </a:r>
          </a:p>
          <a:p>
            <a:pPr marL="0" indent="0">
              <a:buNone/>
            </a:pPr>
            <a:r>
              <a:rPr lang="en-US" sz="2400">
                <a:solidFill>
                  <a:srgbClr val="FC427B"/>
                </a:solidFill>
              </a:rPr>
              <a:t>[insert] Recognition  Award</a:t>
            </a:r>
            <a:endParaRPr lang="en-US" sz="2400">
              <a:solidFill>
                <a:srgbClr val="FC427B"/>
              </a:solidFill>
              <a:ea typeface="Roboto"/>
              <a:cs typeface="Roboto"/>
            </a:endParaRPr>
          </a:p>
          <a:p>
            <a:pPr marL="0" indent="0">
              <a:buNone/>
            </a:pPr>
            <a:endParaRPr lang="en-US" sz="2400" b="1">
              <a:solidFill>
                <a:srgbClr val="324DC7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315CB-6E09-0CEB-BF6A-438735540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400" b="1">
                <a:solidFill>
                  <a:srgbClr val="324DC7"/>
                </a:solidFill>
              </a:rPr>
              <a:t>JANE DOE</a:t>
            </a:r>
          </a:p>
          <a:p>
            <a:r>
              <a:rPr lang="en-US" sz="2400">
                <a:solidFill>
                  <a:srgbClr val="FC427B"/>
                </a:solidFill>
              </a:rPr>
              <a:t>[insert] Recognition Award</a:t>
            </a:r>
            <a:endParaRPr lang="en-US" sz="2400">
              <a:solidFill>
                <a:srgbClr val="FC427B"/>
              </a:solidFill>
              <a:ea typeface="Roboto"/>
              <a:cs typeface="Roboto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893D24-F8C1-9487-6506-B2E61FB487AD}"/>
              </a:ext>
            </a:extLst>
          </p:cNvPr>
          <p:cNvSpPr txBox="1">
            <a:spLocks/>
          </p:cNvSpPr>
          <p:nvPr/>
        </p:nvSpPr>
        <p:spPr bwMode="gray">
          <a:xfrm>
            <a:off x="8045778" y="1868570"/>
            <a:ext cx="4795510" cy="3121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2960" tIns="0" rIns="822960" bIns="0" numCol="1" anchor="t" anchorCtr="0" compatLnSpc="1">
            <a:prstTxWarp prst="textNoShape">
              <a:avLst/>
            </a:prstTxWarp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  <a:latin typeface="Roboto"/>
                <a:ea typeface="Roboto"/>
                <a:cs typeface="Roboto"/>
              </a:rPr>
              <a:t>Join us in celebrating our awardees of the 2026 National Recognition Program! </a:t>
            </a:r>
          </a:p>
        </p:txBody>
      </p:sp>
    </p:spTree>
    <p:extLst>
      <p:ext uri="{BB962C8B-B14F-4D97-AF65-F5344CB8AC3E}">
        <p14:creationId xmlns:p14="http://schemas.microsoft.com/office/powerpoint/2010/main" val="790208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056F-2079-40C9-7D0C-E82DC01C3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44" y="852846"/>
            <a:ext cx="12070080" cy="524323"/>
          </a:xfrm>
        </p:spPr>
        <p:txBody>
          <a:bodyPr/>
          <a:lstStyle/>
          <a:p>
            <a:r>
              <a:rPr lang="en-US"/>
              <a:t>[School Name] Awardees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B5A106-F9F5-A3FD-6A05-97F0E18722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21733" y="1736295"/>
            <a:ext cx="4683863" cy="3122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98F753-7092-A3E6-E474-F11BFFF645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0560" y="1736295"/>
            <a:ext cx="4683863" cy="312257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085A9-1251-E86E-FB27-0E981143843C}"/>
              </a:ext>
            </a:extLst>
          </p:cNvPr>
          <p:cNvSpPr txBox="1">
            <a:spLocks/>
          </p:cNvSpPr>
          <p:nvPr/>
        </p:nvSpPr>
        <p:spPr>
          <a:xfrm>
            <a:off x="457667" y="5070385"/>
            <a:ext cx="5705475" cy="234950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71463" marR="0" indent="-271463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Char char="•"/>
              <a:tabLst/>
              <a:def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74675" marR="0" indent="-119063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Verdana"/>
              <a:buChar char="-"/>
              <a:tabLst/>
              <a:defRPr lang="en-CA" altLang="zh-CN" sz="1600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2513" marR="0" indent="-287338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Marlett" pitchFamily="2" charset="2"/>
              <a:buChar char="8"/>
              <a:tabLst/>
              <a:defRPr lang="zh-CN" altLang="en-US" sz="1600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3896" marR="0" indent="-210312" algn="l" defTabSz="9813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4DC7"/>
              </a:buClr>
              <a:buSzTx/>
              <a:buFont typeface="Verdana" pitchFamily="34" charset="0"/>
              <a:buChar char="-"/>
              <a:tabLst/>
              <a:defRPr lang="en-CA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08002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698669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9336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80003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670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itchFamily="34" charset="0"/>
              <a:buNone/>
            </a:pPr>
            <a:r>
              <a:rPr lang="en-US" sz="2400" b="1">
                <a:solidFill>
                  <a:srgbClr val="324DC7"/>
                </a:solidFill>
              </a:rPr>
              <a:t>JOHN DOE</a:t>
            </a:r>
          </a:p>
          <a:p>
            <a:pPr marL="0" indent="0" algn="ctr">
              <a:buNone/>
            </a:pPr>
            <a:r>
              <a:rPr lang="en-US" sz="2400">
                <a:solidFill>
                  <a:srgbClr val="FC427B"/>
                </a:solidFill>
              </a:rPr>
              <a:t>[insert] Recognition Award</a:t>
            </a:r>
            <a:endParaRPr lang="en-US" sz="2400">
              <a:solidFill>
                <a:srgbClr val="FC427B"/>
              </a:solidFill>
              <a:ea typeface="Roboto"/>
              <a:cs typeface="Roboto"/>
            </a:endParaRPr>
          </a:p>
          <a:p>
            <a:pPr marL="0" indent="0" algn="ctr">
              <a:buFont typeface="Verdana" pitchFamily="34" charset="0"/>
              <a:buNone/>
            </a:pPr>
            <a:endParaRPr lang="en-US" sz="2400" b="1">
              <a:solidFill>
                <a:srgbClr val="324DC7"/>
              </a:solidFill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A714A25-3C54-F9BD-E5A3-4728DB191B49}"/>
              </a:ext>
            </a:extLst>
          </p:cNvPr>
          <p:cNvSpPr txBox="1">
            <a:spLocks/>
          </p:cNvSpPr>
          <p:nvPr/>
        </p:nvSpPr>
        <p:spPr>
          <a:xfrm>
            <a:off x="6420644" y="4990076"/>
            <a:ext cx="5705475" cy="15085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71463" marR="0" indent="-271463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324DC7"/>
              </a:buClr>
              <a:buSzPts val="2400"/>
              <a:buFont typeface="Verdana" pitchFamily="34" charset="0"/>
              <a:buChar char="•"/>
              <a:tabLst/>
              <a:def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74675" marR="0" indent="-119063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Verdana"/>
              <a:buChar char="-"/>
              <a:tabLst/>
              <a:defRPr lang="en-CA" altLang="zh-CN" sz="1600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2513" marR="0" indent="-287338" algn="l" defTabSz="98107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24DC7"/>
              </a:buClr>
              <a:buSzPts val="2200"/>
              <a:buFont typeface="Marlett" pitchFamily="2" charset="2"/>
              <a:buChar char="8"/>
              <a:tabLst/>
              <a:defRPr lang="zh-CN" altLang="en-US" sz="1600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3896" marR="0" indent="-210312" algn="l" defTabSz="9813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24DC7"/>
              </a:buClr>
              <a:buSzTx/>
              <a:buFont typeface="Verdana" pitchFamily="34" charset="0"/>
              <a:buChar char="-"/>
              <a:tabLst/>
              <a:defRPr lang="en-CA" altLang="zh-C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08002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698669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9336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80003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670" indent="-245334" algn="l" defTabSz="981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rgbClr val="324DC7"/>
                </a:solidFill>
              </a:rPr>
              <a:t>JANE DOE</a:t>
            </a:r>
          </a:p>
          <a:p>
            <a:pPr marL="0" indent="0" algn="ctr">
              <a:buNone/>
            </a:pPr>
            <a:r>
              <a:rPr lang="en-US" sz="2400">
                <a:solidFill>
                  <a:srgbClr val="FC427B"/>
                </a:solidFill>
              </a:rPr>
              <a:t>[insert] Recognition Award</a:t>
            </a:r>
            <a:endParaRPr lang="en-US" sz="2400">
              <a:solidFill>
                <a:srgbClr val="FC427B"/>
              </a:solidFill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61979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heme/theme1.xml><?xml version="1.0" encoding="utf-8"?>
<a:theme xmlns:a="http://schemas.openxmlformats.org/drawingml/2006/main" name="Big Futures Master Style">
  <a:themeElements>
    <a:clrScheme name="Custom 8">
      <a:dk1>
        <a:srgbClr val="000000"/>
      </a:dk1>
      <a:lt1>
        <a:srgbClr val="000000"/>
      </a:lt1>
      <a:dk2>
        <a:srgbClr val="FFFFFF"/>
      </a:dk2>
      <a:lt2>
        <a:srgbClr val="CEDBF3"/>
      </a:lt2>
      <a:accent1>
        <a:srgbClr val="324DC7"/>
      </a:accent1>
      <a:accent2>
        <a:srgbClr val="CEDAF3"/>
      </a:accent2>
      <a:accent3>
        <a:srgbClr val="ECF0F8"/>
      </a:accent3>
      <a:accent4>
        <a:srgbClr val="FE5B00"/>
      </a:accent4>
      <a:accent5>
        <a:srgbClr val="FFBD99"/>
      </a:accent5>
      <a:accent6>
        <a:srgbClr val="FFEFE6"/>
      </a:accent6>
      <a:hlink>
        <a:srgbClr val="324CC7"/>
      </a:hlink>
      <a:folHlink>
        <a:srgbClr val="001074"/>
      </a:folHlink>
    </a:clrScheme>
    <a:fontScheme name="CB-Corporate-19Q4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noFill/>
        </a:ln>
      </a:spPr>
      <a:bodyPr lIns="36000" tIns="36000" rIns="36000" bIns="36000" rtlCol="0" anchor="ctr">
        <a:normAutofit/>
      </a:bodyPr>
      <a:lstStyle>
        <a:defPPr algn="ctr">
          <a:defRPr sz="2000"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B-Corporate-20Q1" id="{E4717E8B-2F74-49CF-A8FA-F885EB17B1EA}" vid="{5A05EB46-7BBC-4709-9052-FBA559263F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</Words>
  <Application>Microsoft Macintosh PowerPoint</Application>
  <PresentationFormat>Custom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Marlett</vt:lpstr>
      <vt:lpstr>Roboto</vt:lpstr>
      <vt:lpstr>Roboto Medium</vt:lpstr>
      <vt:lpstr>Verdana</vt:lpstr>
      <vt:lpstr>Big Futures Master Style</vt:lpstr>
      <vt:lpstr>2026 National Recognition Program</vt:lpstr>
      <vt:lpstr>You Deserve To Be Seen</vt:lpstr>
      <vt:lpstr>College Board National Recognition Program</vt:lpstr>
      <vt:lpstr>Celebrating Our Students</vt:lpstr>
      <vt:lpstr>[School Name] Awardees</vt:lpstr>
      <vt:lpstr>[School Name] Awardees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Slide Layouts</dc:title>
  <dc:creator>Carlos Williams</dc:creator>
  <cp:lastModifiedBy>Harrison, Saral</cp:lastModifiedBy>
  <cp:revision>8</cp:revision>
  <dcterms:created xsi:type="dcterms:W3CDTF">2019-12-26T20:02:33Z</dcterms:created>
  <dcterms:modified xsi:type="dcterms:W3CDTF">2026-06-11T16:08:45Z</dcterms:modified>
  <cp:contentStatus/>
</cp:coreProperties>
</file>